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01. INTRODUCTION" id="{24C52965-9D42-4313-974F-9BBE287DF58E}">
          <p14:sldIdLst>
            <p14:sldId id="256"/>
            <p14:sldId id="257"/>
            <p14:sldId id="258"/>
            <p14:sldId id="259"/>
            <p14:sldId id="260"/>
          </p14:sldIdLst>
        </p14:section>
        <p14:section name="2. DDL (Data Defination Language)" id="{D135B899-D927-4050-81C7-5F31784D51D0}">
          <p14:sldIdLst>
            <p14:sldId id="261"/>
            <p14:sldId id="262"/>
          </p14:sldIdLst>
        </p14:section>
        <p14:section name="3. DML (Data Manipulation Language)" id="{82CE8212-29A7-4BBE-A1E5-56DC49A079DF}">
          <p14:sldIdLst>
            <p14:sldId id="263"/>
          </p14:sldIdLst>
        </p14:section>
        <p14:section name="4. DQL (Data Query Language)" id="{D7CC306E-723E-4885-9515-8A2875843123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7184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451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4753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9173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5909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3191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44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9414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693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8720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209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B52D9-4D21-4DDE-B829-7F3CC5FE1800}" type="datetimeFigureOut">
              <a:rPr lang="en-IN" smtClean="0"/>
              <a:t>06-09-2023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3CA047-DC31-4A00-8B2F-7207A9CCC7E9}" type="slidenum">
              <a:rPr lang="en-IN" smtClean="0"/>
              <a:t>‹#›</a:t>
            </a:fld>
            <a:endParaRPr lang="en-IN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26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6A4C31-7D46-B304-5205-74C4DC991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94" y="442452"/>
            <a:ext cx="11655411" cy="596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41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132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7354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1530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5447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2804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66241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1221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3226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1083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3004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B42334-0148-F09E-BBEB-6D690DC69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57" y="275303"/>
            <a:ext cx="11486724" cy="62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49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5866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D1E1B8-AADD-B104-8726-F905D21C2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33" y="283984"/>
            <a:ext cx="11711534" cy="5448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417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9BC1F0-A954-D8B7-A7DB-916C55D65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014" y="210150"/>
            <a:ext cx="9792715" cy="555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978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BE71D2-91A4-AA29-2523-BE25F2475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54" y="247160"/>
            <a:ext cx="10668925" cy="561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34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746C7D-36A6-EB96-F729-88170DA46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10" y="474278"/>
            <a:ext cx="11507579" cy="567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178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7F4555-BC90-4C31-7BF2-6E14997AFF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527" y="452284"/>
            <a:ext cx="11103215" cy="512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51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0D1902-E3A8-B644-D31E-4B004C966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63" y="226142"/>
            <a:ext cx="11753179" cy="572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76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B33D96-3A19-AD19-F5D3-95425665D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298"/>
            <a:ext cx="12192000" cy="658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53676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146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Rockwell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SINGH</dc:creator>
  <cp:lastModifiedBy>PRAVEEN KUMAR SINGH</cp:lastModifiedBy>
  <cp:revision>5</cp:revision>
  <dcterms:created xsi:type="dcterms:W3CDTF">2023-08-31T11:56:34Z</dcterms:created>
  <dcterms:modified xsi:type="dcterms:W3CDTF">2023-09-05T19:57:38Z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2023-08-31T12:21:53Z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a8f3cc72-6ba0-42e7-a655-27506d0b8b94</vt:lpwstr>
  </property>
  <property fmtid="{D5CDD505-2E9C-101B-9397-08002B2CF9AE}" pid="7" name="MSIP_Label_defa4170-0d19-0005-0004-bc88714345d2_ActionId">
    <vt:lpwstr>434bade5-aee0-4f0b-8a9c-982427fdd75e</vt:lpwstr>
  </property>
  <property fmtid="{D5CDD505-2E9C-101B-9397-08002B2CF9AE}" pid="8" name="MSIP_Label_defa4170-0d19-0005-0004-bc88714345d2_ContentBits">
    <vt:lpwstr>0</vt:lpwstr>
  </property>
</Properties>
</file>

<file path=docProps/thumbnail.jpeg>
</file>